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71" r:id="rId15"/>
    <p:sldId id="269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2016/3/13 Sunday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9798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2016/3/13 Sunday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4914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2016/3/13 Sunday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8241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CN" altLang="en-US" smtClean="0"/>
              <a:t>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2016/3/13 Sunday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422063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2016/3/13 Sunday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4960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2016/3/13 Sunday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07669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2016/3/13 Sunday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15691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2016/3/13 Sunday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29079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2016/3/13 Sunday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7789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2016/3/13 Sunday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8292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2016/3/13 Sunday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949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2016/3/13 Sunday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1999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2016/3/13 Sunday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3458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2016/3/13 Sunday</a:t>
            </a:fld>
            <a:endParaRPr lang="zh-CN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1336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2016/3/13 Sunday</a:t>
            </a:fld>
            <a:endParaRPr lang="zh-CN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26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2016/3/13 Sunday</a:t>
            </a:fld>
            <a:endParaRPr lang="zh-CN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1789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2016/3/13 Sunday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9808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6E18AA5-5EEE-4088-AA86-163203DB8769}" type="datetimeFigureOut">
              <a:rPr lang="zh-CN" altLang="en-US" smtClean="0"/>
              <a:t>2016/3/13 Sunday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74116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&#39033;&#30446;&#24320;&#21457;&#35828;&#26126;(SumYard).doc" TargetMode="External"/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slide" Target="slide4.xml"/><Relationship Id="rId7" Type="http://schemas.openxmlformats.org/officeDocument/2006/relationships/slide" Target="slide8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slide" Target="slide5.xml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" Target="slide1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气象站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原型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sz="1600" dirty="0" smtClean="0">
                <a:solidFill>
                  <a:schemeClr val="tx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G08</a:t>
            </a:r>
          </a:p>
          <a:p>
            <a:r>
              <a:rPr lang="zh-CN" altLang="en-US" sz="1600" dirty="0">
                <a:solidFill>
                  <a:schemeClr val="tx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郑</a:t>
            </a:r>
            <a:r>
              <a:rPr lang="zh-CN" altLang="en-US" sz="1600" dirty="0" smtClean="0">
                <a:solidFill>
                  <a:schemeClr val="tx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楠 张佳 吴舒然</a:t>
            </a:r>
            <a:endParaRPr lang="zh-CN" altLang="en-US" sz="1600" dirty="0">
              <a:solidFill>
                <a:schemeClr val="tx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443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Thing </a:t>
            </a: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Worx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Arduino Yun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获取数据并保存</a:t>
            </a:r>
          </a:p>
          <a:p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直接获取历史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28800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646111" y="1258636"/>
            <a:ext cx="6704600" cy="4931973"/>
            <a:chOff x="142243" y="562106"/>
            <a:chExt cx="7868706" cy="5788302"/>
          </a:xfrm>
        </p:grpSpPr>
        <p:sp>
          <p:nvSpPr>
            <p:cNvPr id="8" name="矩形 7"/>
            <p:cNvSpPr/>
            <p:nvPr/>
          </p:nvSpPr>
          <p:spPr>
            <a:xfrm>
              <a:off x="142243" y="5316242"/>
              <a:ext cx="2229000" cy="10341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Arduino Yun</a:t>
              </a:r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圆角矩形 8"/>
            <p:cNvSpPr/>
            <p:nvPr/>
          </p:nvSpPr>
          <p:spPr>
            <a:xfrm>
              <a:off x="752994" y="2437028"/>
              <a:ext cx="1007497" cy="1293583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气象站传感器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下箭头 9"/>
            <p:cNvSpPr/>
            <p:nvPr/>
          </p:nvSpPr>
          <p:spPr>
            <a:xfrm>
              <a:off x="872706" y="3730612"/>
              <a:ext cx="768080" cy="1585630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 err="1" smtClean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045518" y="3668675"/>
              <a:ext cx="44328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APRS</a:t>
              </a:r>
              <a:endPara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云形 11"/>
            <p:cNvSpPr/>
            <p:nvPr/>
          </p:nvSpPr>
          <p:spPr>
            <a:xfrm>
              <a:off x="1760492" y="562106"/>
              <a:ext cx="3545595" cy="1026367"/>
            </a:xfrm>
            <a:prstGeom prst="cloud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2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ThingWorx</a:t>
              </a:r>
              <a:endParaRPr lang="zh-CN" altLang="en-US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3" name="曲线连接符 12"/>
            <p:cNvCxnSpPr>
              <a:stCxn id="8" idx="3"/>
              <a:endCxn id="12" idx="1"/>
            </p:cNvCxnSpPr>
            <p:nvPr/>
          </p:nvCxnSpPr>
          <p:spPr>
            <a:xfrm flipV="1">
              <a:off x="2371243" y="1587380"/>
              <a:ext cx="1162047" cy="4245945"/>
            </a:xfrm>
            <a:prstGeom prst="curvedConnector2">
              <a:avLst/>
            </a:prstGeom>
            <a:ln w="95250" cmpd="sng">
              <a:solidFill>
                <a:schemeClr val="accent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/>
          </p:nvSpPr>
          <p:spPr>
            <a:xfrm rot="517254">
              <a:off x="3131234" y="2544435"/>
              <a:ext cx="305366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REST</a:t>
              </a:r>
              <a:endPara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6462067" y="3489298"/>
              <a:ext cx="1548882" cy="286111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2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Android</a:t>
              </a:r>
              <a:endParaRPr lang="zh-CN" altLang="en-US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6" name="曲线连接符 15"/>
            <p:cNvCxnSpPr>
              <a:stCxn id="12" idx="0"/>
              <a:endCxn id="15" idx="0"/>
            </p:cNvCxnSpPr>
            <p:nvPr/>
          </p:nvCxnSpPr>
          <p:spPr>
            <a:xfrm>
              <a:off x="5303131" y="1075290"/>
              <a:ext cx="1933377" cy="2414007"/>
            </a:xfrm>
            <a:prstGeom prst="curvedConnector2">
              <a:avLst/>
            </a:prstGeom>
            <a:ln w="9525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文本框 16"/>
            <p:cNvSpPr txBox="1"/>
            <p:nvPr/>
          </p:nvSpPr>
          <p:spPr>
            <a:xfrm rot="19110033">
              <a:off x="6314359" y="962828"/>
              <a:ext cx="305366" cy="1815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REST</a:t>
              </a:r>
              <a:endPara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634549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验收标准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硬件设备安装成功</a:t>
            </a:r>
          </a:p>
          <a:p>
            <a:pPr lvl="0"/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ArduinoYun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成功获取数据</a:t>
            </a:r>
          </a:p>
          <a:p>
            <a:pPr lvl="0"/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ThingWorx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平台成功获取数据</a:t>
            </a:r>
          </a:p>
          <a:p>
            <a:pPr lvl="0"/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Android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成功获取数据</a:t>
            </a:r>
          </a:p>
          <a:p>
            <a:pPr lvl="0"/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界面成功显示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83285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Q&amp;A</a:t>
            </a:r>
            <a:b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36074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小组成员贡献权重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03312" y="2052919"/>
            <a:ext cx="8946541" cy="1225408"/>
          </a:xfrm>
        </p:spPr>
        <p:txBody>
          <a:bodyPr/>
          <a:lstStyle/>
          <a:p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我们</a:t>
            </a:r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做了一</a:t>
            </a:r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个相当艰难</a:t>
            </a:r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的决定</a:t>
            </a:r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，</a:t>
            </a:r>
            <a:endParaRPr lang="en-US" altLang="zh-CN" sz="2800" dirty="0" smtClean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残忍</a:t>
            </a:r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地</a:t>
            </a:r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将成员</a:t>
            </a:r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的努力分成</a:t>
            </a:r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一下</a:t>
            </a:r>
            <a:r>
              <a:rPr lang="en-US" altLang="zh-CN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3</a:t>
            </a:r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类。</a:t>
            </a:r>
            <a:endParaRPr lang="en-US" altLang="zh-CN" sz="2800" dirty="0" smtClean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03312" y="3278326"/>
            <a:ext cx="102474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郑楠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  <a:r>
              <a:rPr lang="en-US" altLang="zh-TW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框架</a:t>
            </a:r>
            <a:r>
              <a:rPr lang="en-US" altLang="zh-TW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文献整理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张佳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需求调查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 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提出 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吴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舒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然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32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审核    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FAQ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文档</a:t>
            </a:r>
            <a:endParaRPr lang="zh-TW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4436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2" action="ppaction://hlinksldjump"/>
              </a:rPr>
              <a:t>^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file"/>
              </a:rPr>
              <a:t>项目说明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file"/>
              </a:rPr>
              <a:t>(2011-04-11)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Reference</a:t>
            </a:r>
            <a:endParaRPr lang="zh-CN" altLang="en-US" dirty="0"/>
          </a:p>
        </p:txBody>
      </p:sp>
      <p:sp>
        <p:nvSpPr>
          <p:cNvPr id="8" name="矩形 3"/>
          <p:cNvSpPr>
            <a:spLocks noChangeArrowheads="1"/>
          </p:cNvSpPr>
          <p:nvPr/>
        </p:nvSpPr>
        <p:spPr bwMode="auto">
          <a:xfrm>
            <a:off x="4348070" y="338461"/>
            <a:ext cx="6534295" cy="1323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规范：</a:t>
            </a:r>
            <a:r>
              <a:rPr lang="en-US" altLang="zh-CN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/>
            </a:r>
            <a:br>
              <a:rPr lang="en-US" altLang="zh-CN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</a:br>
            <a:r>
              <a:rPr lang="en-US" altLang="zh-CN" sz="2000" baseline="30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[1</a:t>
            </a:r>
            <a:r>
              <a:rPr lang="en-US" altLang="zh-CN" sz="2000" baseline="30000" dirty="0" smtClean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]   </a:t>
            </a:r>
            <a:r>
              <a:rPr lang="zh-CN" altLang="en-US" sz="2000" dirty="0" smtClean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代表</a:t>
            </a:r>
            <a:r>
              <a:rPr lang="zh-CN" altLang="en-US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第一条索引</a:t>
            </a:r>
            <a:r>
              <a:rPr lang="en-US" altLang="zh-CN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/>
            </a:r>
            <a:br>
              <a:rPr lang="en-US" altLang="zh-CN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</a:br>
            <a:r>
              <a:rPr lang="en-US" altLang="zh-CN" sz="2000" dirty="0" smtClean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^   </a:t>
            </a:r>
            <a:r>
              <a:rPr lang="zh-CN" altLang="en-US" sz="2000" dirty="0" smtClean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代表</a:t>
            </a:r>
            <a:r>
              <a:rPr lang="zh-CN" altLang="en-US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索引在原文出现的位置</a:t>
            </a:r>
            <a:endParaRPr lang="en-US" altLang="zh-CN" sz="20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en-US" altLang="zh-CN" sz="2000" dirty="0" smtClean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()  </a:t>
            </a:r>
            <a:r>
              <a:rPr lang="zh-CN" altLang="en-US" sz="2000" dirty="0" smtClean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代表</a:t>
            </a:r>
            <a:r>
              <a:rPr lang="zh-CN" altLang="en-US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索引在当时的日期版本，遵循</a:t>
            </a:r>
            <a:r>
              <a:rPr lang="en-US" altLang="zh-CN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YYYY-MM-DD</a:t>
            </a:r>
            <a:endParaRPr lang="zh-CN" altLang="en-US" sz="20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0538409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2" action="ppaction://hlinksldjump"/>
              </a:rPr>
              <a:t>前情回顾</a:t>
            </a:r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  <a:hlinkClick r:id="rId3" action="ppaction://hlinksldjump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sldjump"/>
              </a:rPr>
              <a:t>项目说明</a:t>
            </a:r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4" action="ppaction://hlinksldjump"/>
              </a:rPr>
              <a:t>适用人群</a:t>
            </a:r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5" action="ppaction://hlinksldjump"/>
              </a:rPr>
              <a:t>项目限制</a:t>
            </a:r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hlinkClick r:id="rId6" action="ppaction://hlinksldjump"/>
              </a:rPr>
              <a:t>设备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6" action="ppaction://hlinksldjump"/>
              </a:rPr>
              <a:t>需求</a:t>
            </a:r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hlinkClick r:id="rId7" action="ppaction://hlinksldjump"/>
              </a:rPr>
              <a:t>功能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7" action="ppaction://hlinksldjump"/>
              </a:rPr>
              <a:t>说明</a:t>
            </a:r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hlinkClick r:id="rId8" action="ppaction://hlinksldjump"/>
              </a:rPr>
              <a:t>验收标准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80723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前情回顾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234059"/>
            <a:ext cx="6332655" cy="4749491"/>
          </a:xfr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111" y="1386413"/>
            <a:ext cx="6317021" cy="473776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111" y="1536413"/>
            <a:ext cx="6317021" cy="473776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111" y="1686413"/>
            <a:ext cx="6317021" cy="4737766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111" y="1836413"/>
            <a:ext cx="6317021" cy="473776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111" y="1986413"/>
            <a:ext cx="6317021" cy="4737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100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说明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本项目的目的是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测量室内实时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温湿度以及室外风速、风向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雨量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并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以统计图的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形式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呈现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历史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本项目采用瀑布型软件生存周期。软件开发阶段为可行性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研究与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计划、软件需求分析、概要设计、详细设计、软件实现、测试验证和维护、编写说明书。</a:t>
            </a:r>
            <a:r>
              <a:rPr lang="en-US" altLang="zh-CN" sz="2400" baseline="300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2" action="ppaction://hlinksldjump"/>
              </a:rPr>
              <a:t>【1】</a:t>
            </a:r>
            <a:endParaRPr lang="en-US" altLang="zh-CN" sz="2400" baseline="30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55081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适用人群</a:t>
            </a:r>
            <a:r>
              <a:rPr lang="en-US" altLang="zh-CN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本项目适用于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实验室管理、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蔬菜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种植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等需要了解实时气象的人群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支持二次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，并将在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FAQ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中记录中撰写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文档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17845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限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制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须在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Android4.3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系统或更高版本中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运行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装置需处于联网状态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37382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设备需求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风速、风向、雨量气象站传感器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已到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APRS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气象站专用接口板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已到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Arduino Yun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已有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手机或平板，系统为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Android4.3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或更高版本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已有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面包板以及各式杜邦线若干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已有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76126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Arduino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使用串口读取温度、湿度、风速、风向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latinLnBrk="1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将数据做初步处理后通过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Arduino Yun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REST API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向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Thing </a:t>
            </a: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Worx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移动物联网平台发送</a:t>
            </a:r>
          </a:p>
          <a:p>
            <a:pPr marL="0" indent="0">
              <a:buNone/>
            </a:pP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03622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Android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Thing </a:t>
            </a: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Worx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获取环境数据</a:t>
            </a:r>
          </a:p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将数据做二次处理，显示在屏幕上</a:t>
            </a:r>
          </a:p>
          <a:p>
            <a:pPr lvl="0"/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人性化的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界面设计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7825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">
  <a:themeElements>
    <a:clrScheme name="离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离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714</TotalTime>
  <Words>236</Words>
  <Application>Microsoft Office PowerPoint</Application>
  <PresentationFormat>宽屏</PresentationFormat>
  <Paragraphs>68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华文行楷</vt:lpstr>
      <vt:lpstr>思源黑体 CN Medium</vt:lpstr>
      <vt:lpstr>宋体</vt:lpstr>
      <vt:lpstr>微软雅黑</vt:lpstr>
      <vt:lpstr>Arial</vt:lpstr>
      <vt:lpstr>Century Gothic</vt:lpstr>
      <vt:lpstr>Wingdings 3</vt:lpstr>
      <vt:lpstr>离子</vt:lpstr>
      <vt:lpstr>气象站原型</vt:lpstr>
      <vt:lpstr>目 录</vt:lpstr>
      <vt:lpstr>前情回顾</vt:lpstr>
      <vt:lpstr>项目说明</vt:lpstr>
      <vt:lpstr>适用人群 </vt:lpstr>
      <vt:lpstr>限 制</vt:lpstr>
      <vt:lpstr>设备需求</vt:lpstr>
      <vt:lpstr>功能说明</vt:lpstr>
      <vt:lpstr>功能说明</vt:lpstr>
      <vt:lpstr>功能说明</vt:lpstr>
      <vt:lpstr>功能说明</vt:lpstr>
      <vt:lpstr>验收标准</vt:lpstr>
      <vt:lpstr>Q&amp;A  </vt:lpstr>
      <vt:lpstr>小组成员贡献权重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郑楠</dc:creator>
  <cp:lastModifiedBy>Michael</cp:lastModifiedBy>
  <cp:revision>85</cp:revision>
  <dcterms:created xsi:type="dcterms:W3CDTF">2016-03-09T13:55:51Z</dcterms:created>
  <dcterms:modified xsi:type="dcterms:W3CDTF">2016-03-13T05:35:03Z</dcterms:modified>
</cp:coreProperties>
</file>

<file path=docProps/thumbnail.jpeg>
</file>